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3" r:id="rId3"/>
    <p:sldId id="259" r:id="rId4"/>
    <p:sldId id="256" r:id="rId5"/>
    <p:sldId id="261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45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025AC-6364-4DCA-9BF0-1CB07E70C9CD}" type="datetimeFigureOut">
              <a:rPr lang="zh-CN" altLang="en-US" smtClean="0"/>
              <a:t>2022/3/5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A056D-85D3-471D-A642-53DA42750F4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310" y="1309370"/>
            <a:ext cx="10530840" cy="17037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210310" y="1764030"/>
            <a:ext cx="1053020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10310" y="1558290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682750" y="1558290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1557020" y="1309370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145730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</a:p>
        </p:txBody>
      </p:sp>
      <p:sp>
        <p:nvSpPr>
          <p:cNvPr id="24" name="矩形 23"/>
          <p:cNvSpPr/>
          <p:nvPr/>
        </p:nvSpPr>
        <p:spPr>
          <a:xfrm>
            <a:off x="1117155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</a:p>
        </p:txBody>
      </p:sp>
      <p:sp>
        <p:nvSpPr>
          <p:cNvPr id="26" name="矩形 25"/>
          <p:cNvSpPr/>
          <p:nvPr/>
        </p:nvSpPr>
        <p:spPr>
          <a:xfrm>
            <a:off x="10888345" y="1309370"/>
            <a:ext cx="283210" cy="243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</a:p>
        </p:txBody>
      </p:sp>
      <p:sp>
        <p:nvSpPr>
          <p:cNvPr id="29" name="矩形 28"/>
          <p:cNvSpPr/>
          <p:nvPr/>
        </p:nvSpPr>
        <p:spPr>
          <a:xfrm>
            <a:off x="6351271" y="3287534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6410325" y="2484755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460751" y="576719"/>
            <a:ext cx="17551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SARibbonTabBar</a:t>
            </a:r>
          </a:p>
        </p:txBody>
      </p:sp>
      <p:cxnSp>
        <p:nvCxnSpPr>
          <p:cNvPr id="34" name="直接箭头连接符 33"/>
          <p:cNvCxnSpPr/>
          <p:nvPr/>
        </p:nvCxnSpPr>
        <p:spPr>
          <a:xfrm flipH="1">
            <a:off x="3813175" y="944880"/>
            <a:ext cx="573405" cy="7270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351271" y="577354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3093085" y="1305560"/>
            <a:ext cx="7795895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/>
              <a:t>window title</a:t>
            </a:r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6629400" y="945515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361951" y="577354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1658620" y="945515"/>
            <a:ext cx="176530" cy="438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194946" y="3287534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</a:p>
        </p:txBody>
      </p:sp>
      <p:sp>
        <p:nvSpPr>
          <p:cNvPr id="42" name="矩形 41"/>
          <p:cNvSpPr/>
          <p:nvPr/>
        </p:nvSpPr>
        <p:spPr>
          <a:xfrm>
            <a:off x="1268095" y="1815465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1268730" y="1815465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92040" y="2816225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132334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088515" y="249428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088515" y="185737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088515" y="21761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093085" y="234061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3093085" y="196723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1266190" y="2792730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</a:p>
        </p:txBody>
      </p:sp>
      <p:sp>
        <p:nvSpPr>
          <p:cNvPr id="52" name="矩形 51"/>
          <p:cNvSpPr/>
          <p:nvPr/>
        </p:nvSpPr>
        <p:spPr>
          <a:xfrm>
            <a:off x="409067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stCxn id="40" idx="0"/>
            <a:endCxn id="3" idx="2"/>
          </p:cNvCxnSpPr>
          <p:nvPr/>
        </p:nvCxnSpPr>
        <p:spPr>
          <a:xfrm flipV="1">
            <a:off x="1139190" y="1764030"/>
            <a:ext cx="277495" cy="15233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3304541" y="3287534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3719195" y="2952750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OfficeStyle 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Ribbon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模式示例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7020" y="4365625"/>
            <a:ext cx="8734425" cy="142875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1860550" y="4391025"/>
            <a:ext cx="2619375" cy="235585"/>
          </a:xfrm>
          <a:prstGeom prst="rect">
            <a:avLst/>
          </a:prstGeom>
          <a:solidFill>
            <a:schemeClr val="accent2">
              <a:lumMod val="20000"/>
              <a:lumOff val="80000"/>
              <a:alpha val="1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514850" y="4391025"/>
            <a:ext cx="3685540" cy="235585"/>
          </a:xfrm>
          <a:prstGeom prst="rect">
            <a:avLst/>
          </a:prstGeom>
          <a:solidFill>
            <a:schemeClr val="accent2">
              <a:lumMod val="20000"/>
              <a:lumOff val="80000"/>
              <a:alpha val="1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865753" y="1387033"/>
            <a:ext cx="10530840" cy="1493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865753" y="1631508"/>
            <a:ext cx="1053020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865753" y="1425768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338193" y="1425768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9008993" y="1383223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1113383" y="1383858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</a:p>
        </p:txBody>
      </p:sp>
      <p:sp>
        <p:nvSpPr>
          <p:cNvPr id="24" name="矩形 23"/>
          <p:cNvSpPr/>
          <p:nvPr/>
        </p:nvSpPr>
        <p:spPr>
          <a:xfrm>
            <a:off x="10827633" y="1383858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</a:p>
        </p:txBody>
      </p:sp>
      <p:sp>
        <p:nvSpPr>
          <p:cNvPr id="26" name="矩形 25"/>
          <p:cNvSpPr/>
          <p:nvPr/>
        </p:nvSpPr>
        <p:spPr>
          <a:xfrm>
            <a:off x="10544423" y="1383858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</a:p>
        </p:txBody>
      </p:sp>
      <p:sp>
        <p:nvSpPr>
          <p:cNvPr id="29" name="矩形 28"/>
          <p:cNvSpPr/>
          <p:nvPr/>
        </p:nvSpPr>
        <p:spPr>
          <a:xfrm>
            <a:off x="6006714" y="3155012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6065768" y="2352233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204459" y="807417"/>
            <a:ext cx="17551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SARibbonTabBar</a:t>
            </a:r>
          </a:p>
        </p:txBody>
      </p:sp>
      <p:cxnSp>
        <p:nvCxnSpPr>
          <p:cNvPr id="34" name="直接箭头连接符 33"/>
          <p:cNvCxnSpPr>
            <a:stCxn id="33" idx="2"/>
          </p:cNvCxnSpPr>
          <p:nvPr/>
        </p:nvCxnSpPr>
        <p:spPr>
          <a:xfrm flipH="1">
            <a:off x="3468618" y="1175578"/>
            <a:ext cx="613410" cy="36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964929" y="812497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4769098" y="1386398"/>
            <a:ext cx="416179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/>
              <a:t>window title</a:t>
            </a:r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7243058" y="1180658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8234294" y="807417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9530963" y="1175578"/>
            <a:ext cx="176530" cy="438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599689" y="812497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</a:p>
        </p:txBody>
      </p:sp>
      <p:sp>
        <p:nvSpPr>
          <p:cNvPr id="42" name="矩形 41"/>
          <p:cNvSpPr/>
          <p:nvPr/>
        </p:nvSpPr>
        <p:spPr>
          <a:xfrm>
            <a:off x="923538" y="1682943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924173" y="1682943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547483" y="2683703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978783" y="1724853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1743958" y="2361758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1743958" y="1724853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1743958" y="2043623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2748528" y="2208088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2748528" y="1834708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921633" y="2660208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</a:p>
        </p:txBody>
      </p:sp>
      <p:sp>
        <p:nvSpPr>
          <p:cNvPr id="52" name="矩形 51"/>
          <p:cNvSpPr/>
          <p:nvPr/>
        </p:nvSpPr>
        <p:spPr>
          <a:xfrm>
            <a:off x="3746113" y="1724853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stCxn id="40" idx="2"/>
            <a:endCxn id="3" idx="2"/>
          </p:cNvCxnSpPr>
          <p:nvPr/>
        </p:nvCxnSpPr>
        <p:spPr>
          <a:xfrm flipH="1">
            <a:off x="1072128" y="1180658"/>
            <a:ext cx="471805" cy="450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2959984" y="3155012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3374638" y="2820228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WpsLiteStyle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Ribbon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模式示例</a:t>
            </a:r>
          </a:p>
        </p:txBody>
      </p:sp>
    </p:spTree>
    <p:extLst>
      <p:ext uri="{BB962C8B-B14F-4D97-AF65-F5344CB8AC3E}">
        <p14:creationId xmlns:p14="http://schemas.microsoft.com/office/powerpoint/2010/main" val="1024006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行模式下的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按钮尺寸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2" name="矩形 61"/>
          <p:cNvSpPr/>
          <p:nvPr/>
        </p:nvSpPr>
        <p:spPr>
          <a:xfrm>
            <a:off x="368300" y="941208"/>
            <a:ext cx="1556703" cy="2069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548323" y="1087259"/>
            <a:ext cx="1206500" cy="889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ICON</a:t>
            </a:r>
            <a:endParaRPr lang="zh-CN" altLang="en-US" dirty="0"/>
          </a:p>
        </p:txBody>
      </p:sp>
      <p:sp>
        <p:nvSpPr>
          <p:cNvPr id="63" name="矩形 62"/>
          <p:cNvSpPr/>
          <p:nvPr/>
        </p:nvSpPr>
        <p:spPr>
          <a:xfrm>
            <a:off x="548323" y="2005468"/>
            <a:ext cx="12065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Text </a:t>
            </a:r>
            <a:r>
              <a:rPr lang="en-US" altLang="zh-CN" dirty="0" err="1" smtClean="0"/>
              <a:t>Line1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Text </a:t>
            </a:r>
            <a:r>
              <a:rPr lang="en-US" altLang="zh-CN" dirty="0" err="1" smtClean="0"/>
              <a:t>Line2</a:t>
            </a:r>
            <a:endParaRPr lang="zh-CN" altLang="en-US" dirty="0"/>
          </a:p>
        </p:txBody>
      </p:sp>
      <p:sp>
        <p:nvSpPr>
          <p:cNvPr id="64" name="矩形 63"/>
          <p:cNvSpPr/>
          <p:nvPr/>
        </p:nvSpPr>
        <p:spPr>
          <a:xfrm>
            <a:off x="4971059" y="941208"/>
            <a:ext cx="1753712" cy="2069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/>
          <p:cNvSpPr/>
          <p:nvPr/>
        </p:nvSpPr>
        <p:spPr>
          <a:xfrm>
            <a:off x="5151081" y="1087259"/>
            <a:ext cx="1459389" cy="889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ICON</a:t>
            </a:r>
            <a:endParaRPr lang="zh-CN" altLang="en-US" dirty="0"/>
          </a:p>
        </p:txBody>
      </p:sp>
      <p:sp>
        <p:nvSpPr>
          <p:cNvPr id="66" name="矩形 65"/>
          <p:cNvSpPr/>
          <p:nvPr/>
        </p:nvSpPr>
        <p:spPr>
          <a:xfrm>
            <a:off x="5151082" y="2005468"/>
            <a:ext cx="1206500" cy="9144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Text </a:t>
            </a:r>
            <a:r>
              <a:rPr lang="en-US" altLang="zh-CN" dirty="0" err="1" smtClean="0"/>
              <a:t>Line1</a:t>
            </a:r>
            <a:endParaRPr lang="en-US" altLang="zh-CN" dirty="0" smtClean="0"/>
          </a:p>
          <a:p>
            <a:pPr algn="ctr"/>
            <a:r>
              <a:rPr lang="en-US" altLang="zh-CN" dirty="0" smtClean="0"/>
              <a:t>Text </a:t>
            </a:r>
            <a:r>
              <a:rPr lang="en-US" altLang="zh-CN" dirty="0" err="1" smtClean="0"/>
              <a:t>Line2</a:t>
            </a:r>
            <a:endParaRPr lang="zh-CN" altLang="en-US" dirty="0"/>
          </a:p>
        </p:txBody>
      </p:sp>
      <p:sp>
        <p:nvSpPr>
          <p:cNvPr id="33" name="矩形 32"/>
          <p:cNvSpPr/>
          <p:nvPr/>
        </p:nvSpPr>
        <p:spPr>
          <a:xfrm>
            <a:off x="6357582" y="2005028"/>
            <a:ext cx="252888" cy="9144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等腰三角形 34"/>
          <p:cNvSpPr/>
          <p:nvPr/>
        </p:nvSpPr>
        <p:spPr>
          <a:xfrm rot="10800000">
            <a:off x="6445926" y="2665812"/>
            <a:ext cx="76200" cy="762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文本框 36"/>
          <p:cNvSpPr txBox="1"/>
          <p:nvPr/>
        </p:nvSpPr>
        <p:spPr>
          <a:xfrm>
            <a:off x="203200" y="3100036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三行模式下的按钮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8" name="图片 3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7238" y="805359"/>
            <a:ext cx="3104762" cy="1371429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7238" y="2563124"/>
            <a:ext cx="3019048" cy="942857"/>
          </a:xfrm>
          <a:prstGeom prst="rect">
            <a:avLst/>
          </a:prstGeom>
        </p:spPr>
      </p:pic>
      <p:pic>
        <p:nvPicPr>
          <p:cNvPr id="67" name="图片 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06286" y="3551402"/>
            <a:ext cx="2980952" cy="980952"/>
          </a:xfrm>
          <a:prstGeom prst="rect">
            <a:avLst/>
          </a:prstGeom>
        </p:spPr>
      </p:pic>
      <p:sp>
        <p:nvSpPr>
          <p:cNvPr id="69" name="矩形 68"/>
          <p:cNvSpPr/>
          <p:nvPr/>
        </p:nvSpPr>
        <p:spPr>
          <a:xfrm>
            <a:off x="2522450" y="941208"/>
            <a:ext cx="1753712" cy="20692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矩形 69"/>
          <p:cNvSpPr/>
          <p:nvPr/>
        </p:nvSpPr>
        <p:spPr>
          <a:xfrm>
            <a:off x="2702472" y="1087259"/>
            <a:ext cx="1459389" cy="889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ICON</a:t>
            </a:r>
            <a:endParaRPr lang="zh-CN" altLang="en-US" dirty="0"/>
          </a:p>
        </p:txBody>
      </p:sp>
      <p:sp>
        <p:nvSpPr>
          <p:cNvPr id="71" name="矩形 70"/>
          <p:cNvSpPr/>
          <p:nvPr/>
        </p:nvSpPr>
        <p:spPr>
          <a:xfrm>
            <a:off x="2702473" y="2005468"/>
            <a:ext cx="1459388" cy="5091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Text </a:t>
            </a:r>
            <a:r>
              <a:rPr lang="en-US" altLang="zh-CN" dirty="0" err="1" smtClean="0"/>
              <a:t>Line1</a:t>
            </a:r>
            <a:endParaRPr lang="en-US" altLang="zh-CN" dirty="0" smtClean="0"/>
          </a:p>
        </p:txBody>
      </p:sp>
      <p:sp>
        <p:nvSpPr>
          <p:cNvPr id="72" name="矩形 71"/>
          <p:cNvSpPr/>
          <p:nvPr/>
        </p:nvSpPr>
        <p:spPr>
          <a:xfrm>
            <a:off x="2702472" y="2543808"/>
            <a:ext cx="1459389" cy="375619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等腰三角形 72"/>
          <p:cNvSpPr/>
          <p:nvPr/>
        </p:nvSpPr>
        <p:spPr>
          <a:xfrm rot="10800000">
            <a:off x="3400417" y="2665812"/>
            <a:ext cx="76200" cy="76200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文本框 73"/>
          <p:cNvSpPr txBox="1"/>
          <p:nvPr/>
        </p:nvSpPr>
        <p:spPr>
          <a:xfrm>
            <a:off x="4832252" y="3099596"/>
            <a:ext cx="2533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三行模式下的按钮，文本换行，带下拉引导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5" name="文本框 74"/>
          <p:cNvSpPr txBox="1"/>
          <p:nvPr/>
        </p:nvSpPr>
        <p:spPr>
          <a:xfrm>
            <a:off x="2530357" y="3100036"/>
            <a:ext cx="21559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三行模式下的按钮，文本不换行，带下拉引导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611" y="1309512"/>
            <a:ext cx="4828347" cy="17037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450761" y="450436"/>
            <a:ext cx="24683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D5412A"/>
                </a:solidFill>
                <a:effectLst/>
              </a:defRPr>
            </a:lvl1pPr>
          </a:lstStyle>
          <a:p>
            <a:r>
              <a:rPr lang="en-US" altLang="zh-CN" dirty="0" err="1" smtClean="0">
                <a:solidFill>
                  <a:srgbClr val="C00000"/>
                </a:solidFill>
              </a:rPr>
              <a:t>SARibbonPannel</a:t>
            </a:r>
            <a:r>
              <a:rPr lang="en-US" altLang="zh-CN" dirty="0" smtClean="0">
                <a:solidFill>
                  <a:srgbClr val="C00000"/>
                </a:solidFill>
              </a:rPr>
              <a:t> : </a:t>
            </a:r>
            <a:r>
              <a:rPr lang="en-US" altLang="zh-CN" dirty="0" err="1" smtClean="0">
                <a:solidFill>
                  <a:srgbClr val="C00000"/>
                </a:solidFill>
              </a:rPr>
              <a:t>3Row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16047" y="1383331"/>
            <a:ext cx="4638675" cy="13335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8" name="直接箭头连接符 7"/>
          <p:cNvCxnSpPr/>
          <p:nvPr/>
        </p:nvCxnSpPr>
        <p:spPr>
          <a:xfrm flipH="1">
            <a:off x="4211648" y="1145206"/>
            <a:ext cx="171450" cy="16430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3666711" y="852590"/>
            <a:ext cx="178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contentsMargins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786537" y="2774397"/>
            <a:ext cx="168185" cy="16475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/>
        </p:nvSpPr>
        <p:spPr>
          <a:xfrm>
            <a:off x="4936689" y="3215412"/>
            <a:ext cx="1464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D5412A"/>
                </a:solidFill>
                <a:effectLst/>
              </a:rPr>
              <a:t>OptionAction</a:t>
            </a:r>
            <a:endParaRPr lang="zh-CN" altLang="en-US" dirty="0"/>
          </a:p>
        </p:txBody>
      </p:sp>
      <p:cxnSp>
        <p:nvCxnSpPr>
          <p:cNvPr id="14" name="直接箭头连接符 13"/>
          <p:cNvCxnSpPr/>
          <p:nvPr/>
        </p:nvCxnSpPr>
        <p:spPr>
          <a:xfrm flipV="1">
            <a:off x="5668973" y="3079401"/>
            <a:ext cx="75407" cy="12382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矩形 14"/>
          <p:cNvSpPr/>
          <p:nvPr/>
        </p:nvSpPr>
        <p:spPr>
          <a:xfrm>
            <a:off x="1316047" y="1383331"/>
            <a:ext cx="857251" cy="1333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1404119" y="3035528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2268548" y="138333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2268548" y="185958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矩形 18"/>
          <p:cNvSpPr/>
          <p:nvPr/>
        </p:nvSpPr>
        <p:spPr>
          <a:xfrm>
            <a:off x="2268548" y="2327134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/>
          <p:cNvSpPr/>
          <p:nvPr/>
        </p:nvSpPr>
        <p:spPr>
          <a:xfrm>
            <a:off x="2395495" y="3035528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3492510" y="1566171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3492510" y="2126003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/>
          <p:cNvSpPr/>
          <p:nvPr/>
        </p:nvSpPr>
        <p:spPr>
          <a:xfrm>
            <a:off x="3674779" y="3035528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25" name="直接箭头连接符 24"/>
          <p:cNvCxnSpPr>
            <a:stCxn id="27" idx="2"/>
          </p:cNvCxnSpPr>
          <p:nvPr/>
        </p:nvCxnSpPr>
        <p:spPr>
          <a:xfrm flipH="1">
            <a:off x="2211398" y="1097581"/>
            <a:ext cx="478727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矩形 26"/>
          <p:cNvSpPr/>
          <p:nvPr/>
        </p:nvSpPr>
        <p:spPr>
          <a:xfrm>
            <a:off x="2245932" y="728249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28" name="直接箭头连接符 27"/>
          <p:cNvCxnSpPr>
            <a:stCxn id="27" idx="2"/>
          </p:cNvCxnSpPr>
          <p:nvPr/>
        </p:nvCxnSpPr>
        <p:spPr>
          <a:xfrm>
            <a:off x="2690125" y="1097581"/>
            <a:ext cx="13400" cy="7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箭头连接符 31"/>
          <p:cNvCxnSpPr>
            <a:stCxn id="27" idx="2"/>
          </p:cNvCxnSpPr>
          <p:nvPr/>
        </p:nvCxnSpPr>
        <p:spPr>
          <a:xfrm>
            <a:off x="2690125" y="1097581"/>
            <a:ext cx="766490" cy="542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1210611" y="4783863"/>
            <a:ext cx="4895022" cy="106304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矩形 57"/>
          <p:cNvSpPr/>
          <p:nvPr/>
        </p:nvSpPr>
        <p:spPr>
          <a:xfrm>
            <a:off x="1333607" y="4915555"/>
            <a:ext cx="4638675" cy="8572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9" name="直接箭头连接符 58"/>
          <p:cNvCxnSpPr/>
          <p:nvPr/>
        </p:nvCxnSpPr>
        <p:spPr>
          <a:xfrm flipH="1">
            <a:off x="4229208" y="4677430"/>
            <a:ext cx="171450" cy="164306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矩形 59"/>
          <p:cNvSpPr/>
          <p:nvPr/>
        </p:nvSpPr>
        <p:spPr>
          <a:xfrm>
            <a:off x="3684271" y="4384814"/>
            <a:ext cx="1784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contentsMargins</a:t>
            </a:r>
            <a:endParaRPr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5972283" y="5713296"/>
            <a:ext cx="133350" cy="1238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矩形 61"/>
          <p:cNvSpPr/>
          <p:nvPr/>
        </p:nvSpPr>
        <p:spPr>
          <a:xfrm>
            <a:off x="4936689" y="5877126"/>
            <a:ext cx="14645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err="1" smtClean="0">
                <a:solidFill>
                  <a:srgbClr val="D5412A"/>
                </a:solidFill>
                <a:effectLst/>
              </a:rPr>
              <a:t>OptionAction</a:t>
            </a:r>
            <a:endParaRPr lang="zh-CN" altLang="en-US" dirty="0"/>
          </a:p>
        </p:txBody>
      </p:sp>
      <p:cxnSp>
        <p:nvCxnSpPr>
          <p:cNvPr id="63" name="直接箭头连接符 62"/>
          <p:cNvCxnSpPr>
            <a:endCxn id="61" idx="2"/>
          </p:cNvCxnSpPr>
          <p:nvPr/>
        </p:nvCxnSpPr>
        <p:spPr>
          <a:xfrm flipV="1">
            <a:off x="5888145" y="5837121"/>
            <a:ext cx="150813" cy="11404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矩形 63"/>
          <p:cNvSpPr/>
          <p:nvPr/>
        </p:nvSpPr>
        <p:spPr>
          <a:xfrm>
            <a:off x="1333607" y="4915555"/>
            <a:ext cx="857251" cy="857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矩形 64"/>
          <p:cNvSpPr/>
          <p:nvPr/>
        </p:nvSpPr>
        <p:spPr>
          <a:xfrm>
            <a:off x="1389831" y="5848151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66" name="矩形 65"/>
          <p:cNvSpPr/>
          <p:nvPr/>
        </p:nvSpPr>
        <p:spPr>
          <a:xfrm>
            <a:off x="2286108" y="4915555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矩形 66"/>
          <p:cNvSpPr/>
          <p:nvPr/>
        </p:nvSpPr>
        <p:spPr>
          <a:xfrm>
            <a:off x="2286108" y="5391805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矩形 68"/>
          <p:cNvSpPr/>
          <p:nvPr/>
        </p:nvSpPr>
        <p:spPr>
          <a:xfrm>
            <a:off x="2520159" y="5848151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70" name="矩形 69"/>
          <p:cNvSpPr/>
          <p:nvPr/>
        </p:nvSpPr>
        <p:spPr>
          <a:xfrm>
            <a:off x="3510070" y="4925082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矩形 70"/>
          <p:cNvSpPr/>
          <p:nvPr/>
        </p:nvSpPr>
        <p:spPr>
          <a:xfrm>
            <a:off x="3524358" y="5379933"/>
            <a:ext cx="11430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矩形 71"/>
          <p:cNvSpPr/>
          <p:nvPr/>
        </p:nvSpPr>
        <p:spPr>
          <a:xfrm>
            <a:off x="3660491" y="5848151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73" name="直接箭头连接符 72"/>
          <p:cNvCxnSpPr>
            <a:stCxn id="74" idx="2"/>
          </p:cNvCxnSpPr>
          <p:nvPr/>
        </p:nvCxnSpPr>
        <p:spPr>
          <a:xfrm flipH="1">
            <a:off x="2228958" y="4629805"/>
            <a:ext cx="478727" cy="4762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矩形 73"/>
          <p:cNvSpPr/>
          <p:nvPr/>
        </p:nvSpPr>
        <p:spPr>
          <a:xfrm>
            <a:off x="2263492" y="4260473"/>
            <a:ext cx="888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solidFill>
                  <a:srgbClr val="000000"/>
                </a:solidFill>
                <a:effectLst/>
              </a:rPr>
              <a:t>spacing</a:t>
            </a:r>
            <a:endParaRPr lang="zh-CN" altLang="en-US" dirty="0"/>
          </a:p>
        </p:txBody>
      </p:sp>
      <p:cxnSp>
        <p:nvCxnSpPr>
          <p:cNvPr id="75" name="直接箭头连接符 74"/>
          <p:cNvCxnSpPr>
            <a:stCxn id="74" idx="2"/>
          </p:cNvCxnSpPr>
          <p:nvPr/>
        </p:nvCxnSpPr>
        <p:spPr>
          <a:xfrm>
            <a:off x="2707685" y="4629805"/>
            <a:ext cx="13400" cy="729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>
            <a:stCxn id="74" idx="2"/>
          </p:cNvCxnSpPr>
          <p:nvPr/>
        </p:nvCxnSpPr>
        <p:spPr>
          <a:xfrm>
            <a:off x="2707685" y="4629805"/>
            <a:ext cx="766490" cy="5423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文本框 76"/>
          <p:cNvSpPr txBox="1"/>
          <p:nvPr/>
        </p:nvSpPr>
        <p:spPr>
          <a:xfrm>
            <a:off x="2485881" y="4025759"/>
            <a:ext cx="2468368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D5412A"/>
                </a:solidFill>
                <a:effectLst/>
              </a:defRPr>
            </a:lvl1pPr>
          </a:lstStyle>
          <a:p>
            <a:r>
              <a:rPr lang="en-US" altLang="zh-CN" dirty="0" err="1" smtClean="0">
                <a:solidFill>
                  <a:srgbClr val="C00000"/>
                </a:solidFill>
              </a:rPr>
              <a:t>SARibbonPannel</a:t>
            </a:r>
            <a:r>
              <a:rPr lang="en-US" altLang="zh-CN" dirty="0" smtClean="0">
                <a:solidFill>
                  <a:srgbClr val="C00000"/>
                </a:solidFill>
              </a:rPr>
              <a:t> : </a:t>
            </a:r>
            <a:r>
              <a:rPr lang="en-US" altLang="zh-CN" dirty="0" err="1" smtClean="0">
                <a:solidFill>
                  <a:srgbClr val="C00000"/>
                </a:solidFill>
              </a:rPr>
              <a:t>2Row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80" name="文本框 79"/>
          <p:cNvSpPr txBox="1"/>
          <p:nvPr/>
        </p:nvSpPr>
        <p:spPr>
          <a:xfrm>
            <a:off x="7184581" y="1321113"/>
            <a:ext cx="4729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行模式下，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Medium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占两行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Office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文本框 80"/>
          <p:cNvSpPr txBox="1"/>
          <p:nvPr/>
        </p:nvSpPr>
        <p:spPr>
          <a:xfrm>
            <a:off x="6945079" y="4019725"/>
            <a:ext cx="4975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行模式下，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Medium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Small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一样，不做区分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WPS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示例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82" name="图片 8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4581" y="1811380"/>
            <a:ext cx="4457143" cy="1142857"/>
          </a:xfrm>
          <a:prstGeom prst="rect">
            <a:avLst/>
          </a:prstGeom>
        </p:spPr>
      </p:pic>
      <p:sp>
        <p:nvSpPr>
          <p:cNvPr id="83" name="矩形 82"/>
          <p:cNvSpPr/>
          <p:nvPr/>
        </p:nvSpPr>
        <p:spPr>
          <a:xfrm>
            <a:off x="7003474" y="2975351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84" name="矩形 83"/>
          <p:cNvSpPr/>
          <p:nvPr/>
        </p:nvSpPr>
        <p:spPr>
          <a:xfrm>
            <a:off x="8783146" y="3011241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85" name="矩形 84"/>
          <p:cNvSpPr/>
          <p:nvPr/>
        </p:nvSpPr>
        <p:spPr>
          <a:xfrm>
            <a:off x="9840030" y="3011241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sp>
        <p:nvSpPr>
          <p:cNvPr id="86" name="文本框 85"/>
          <p:cNvSpPr txBox="1"/>
          <p:nvPr/>
        </p:nvSpPr>
        <p:spPr>
          <a:xfrm>
            <a:off x="1316047" y="2753189"/>
            <a:ext cx="4428333" cy="23665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400" dirty="0" err="1" smtClean="0"/>
              <a:t>Pannel</a:t>
            </a:r>
            <a:r>
              <a:rPr lang="en-US" altLang="zh-CN" sz="1400" dirty="0" smtClean="0"/>
              <a:t> Title</a:t>
            </a:r>
            <a:endParaRPr lang="zh-CN" altLang="en-US" sz="1400" dirty="0"/>
          </a:p>
        </p:txBody>
      </p:sp>
      <p:cxnSp>
        <p:nvCxnSpPr>
          <p:cNvPr id="88" name="直接箭头连接符 87"/>
          <p:cNvCxnSpPr>
            <a:stCxn id="83" idx="0"/>
          </p:cNvCxnSpPr>
          <p:nvPr/>
        </p:nvCxnSpPr>
        <p:spPr>
          <a:xfrm flipV="1">
            <a:off x="7352095" y="2727661"/>
            <a:ext cx="0" cy="247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矩形 89"/>
          <p:cNvSpPr/>
          <p:nvPr/>
        </p:nvSpPr>
        <p:spPr>
          <a:xfrm>
            <a:off x="8783146" y="2053251"/>
            <a:ext cx="648565" cy="67441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2" name="直接箭头连接符 91"/>
          <p:cNvCxnSpPr>
            <a:stCxn id="84" idx="0"/>
          </p:cNvCxnSpPr>
          <p:nvPr/>
        </p:nvCxnSpPr>
        <p:spPr>
          <a:xfrm flipH="1" flipV="1">
            <a:off x="9126911" y="2727661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矩形 92"/>
          <p:cNvSpPr/>
          <p:nvPr/>
        </p:nvSpPr>
        <p:spPr>
          <a:xfrm>
            <a:off x="9490391" y="2116751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矩形 93"/>
          <p:cNvSpPr/>
          <p:nvPr/>
        </p:nvSpPr>
        <p:spPr>
          <a:xfrm>
            <a:off x="9490391" y="2441172"/>
            <a:ext cx="2084445" cy="28575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5" name="直接箭头连接符 94"/>
          <p:cNvCxnSpPr/>
          <p:nvPr/>
        </p:nvCxnSpPr>
        <p:spPr>
          <a:xfrm flipH="1" flipV="1">
            <a:off x="10384317" y="2721134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6" name="图片 9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8253" y="4615579"/>
            <a:ext cx="4590476" cy="980952"/>
          </a:xfrm>
          <a:prstGeom prst="rect">
            <a:avLst/>
          </a:prstGeom>
        </p:spPr>
      </p:pic>
      <p:sp>
        <p:nvSpPr>
          <p:cNvPr id="97" name="矩形 96"/>
          <p:cNvSpPr/>
          <p:nvPr/>
        </p:nvSpPr>
        <p:spPr>
          <a:xfrm>
            <a:off x="7003474" y="5736915"/>
            <a:ext cx="6972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Large</a:t>
            </a:r>
            <a:endParaRPr lang="zh-CN" altLang="en-US" dirty="0"/>
          </a:p>
        </p:txBody>
      </p:sp>
      <p:sp>
        <p:nvSpPr>
          <p:cNvPr id="98" name="矩形 97"/>
          <p:cNvSpPr/>
          <p:nvPr/>
        </p:nvSpPr>
        <p:spPr>
          <a:xfrm>
            <a:off x="7752508" y="5772805"/>
            <a:ext cx="7072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Small</a:t>
            </a:r>
            <a:endParaRPr lang="zh-CN" altLang="en-US" dirty="0"/>
          </a:p>
        </p:txBody>
      </p:sp>
      <p:sp>
        <p:nvSpPr>
          <p:cNvPr id="99" name="矩形 98"/>
          <p:cNvSpPr/>
          <p:nvPr/>
        </p:nvSpPr>
        <p:spPr>
          <a:xfrm>
            <a:off x="9840030" y="5772805"/>
            <a:ext cx="9925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b="1" dirty="0" smtClean="0">
                <a:solidFill>
                  <a:srgbClr val="048138"/>
                </a:solidFill>
                <a:effectLst/>
              </a:rPr>
              <a:t>Medium</a:t>
            </a:r>
            <a:endParaRPr lang="zh-CN" altLang="en-US" dirty="0"/>
          </a:p>
        </p:txBody>
      </p:sp>
      <p:cxnSp>
        <p:nvCxnSpPr>
          <p:cNvPr id="100" name="直接箭头连接符 99"/>
          <p:cNvCxnSpPr>
            <a:stCxn id="97" idx="0"/>
          </p:cNvCxnSpPr>
          <p:nvPr/>
        </p:nvCxnSpPr>
        <p:spPr>
          <a:xfrm flipV="1">
            <a:off x="7352095" y="5489225"/>
            <a:ext cx="0" cy="24769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箭头连接符 100"/>
          <p:cNvCxnSpPr>
            <a:stCxn id="98" idx="0"/>
          </p:cNvCxnSpPr>
          <p:nvPr/>
        </p:nvCxnSpPr>
        <p:spPr>
          <a:xfrm flipH="1" flipV="1">
            <a:off x="7870097" y="5489225"/>
            <a:ext cx="236034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直接箭头连接符 101"/>
          <p:cNvCxnSpPr/>
          <p:nvPr/>
        </p:nvCxnSpPr>
        <p:spPr>
          <a:xfrm flipH="1" flipV="1">
            <a:off x="10384317" y="5482698"/>
            <a:ext cx="9858" cy="28358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矩形 103"/>
          <p:cNvSpPr/>
          <p:nvPr/>
        </p:nvSpPr>
        <p:spPr>
          <a:xfrm>
            <a:off x="7468407" y="4925082"/>
            <a:ext cx="565015" cy="61360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" name="矩形 104"/>
          <p:cNvSpPr/>
          <p:nvPr/>
        </p:nvSpPr>
        <p:spPr>
          <a:xfrm>
            <a:off x="8518416" y="4941455"/>
            <a:ext cx="2978259" cy="3204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" name="矩形 105"/>
          <p:cNvSpPr/>
          <p:nvPr/>
        </p:nvSpPr>
        <p:spPr>
          <a:xfrm>
            <a:off x="8518416" y="5256645"/>
            <a:ext cx="2978259" cy="32045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210310" y="1519555"/>
            <a:ext cx="10530840" cy="1493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210310" y="1764030"/>
            <a:ext cx="10530205" cy="12484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210310" y="1558290"/>
            <a:ext cx="412115" cy="20574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682750" y="1558290"/>
            <a:ext cx="3352800" cy="2057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9353550" y="1515745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1145794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</a:p>
        </p:txBody>
      </p:sp>
      <p:sp>
        <p:nvSpPr>
          <p:cNvPr id="24" name="矩形 23"/>
          <p:cNvSpPr/>
          <p:nvPr/>
        </p:nvSpPr>
        <p:spPr>
          <a:xfrm>
            <a:off x="1117219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□</a:t>
            </a:r>
          </a:p>
        </p:txBody>
      </p:sp>
      <p:sp>
        <p:nvSpPr>
          <p:cNvPr id="26" name="矩形 25"/>
          <p:cNvSpPr/>
          <p:nvPr/>
        </p:nvSpPr>
        <p:spPr>
          <a:xfrm>
            <a:off x="10888980" y="1516380"/>
            <a:ext cx="283210" cy="2425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900">
                <a:solidFill>
                  <a:schemeClr val="tx1"/>
                </a:solidFill>
              </a:rPr>
              <a:t>_</a:t>
            </a:r>
          </a:p>
        </p:txBody>
      </p:sp>
      <p:sp>
        <p:nvSpPr>
          <p:cNvPr id="29" name="矩形 28"/>
          <p:cNvSpPr/>
          <p:nvPr/>
        </p:nvSpPr>
        <p:spPr>
          <a:xfrm>
            <a:off x="6351271" y="3287534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</a:p>
        </p:txBody>
      </p:sp>
      <p:cxnSp>
        <p:nvCxnSpPr>
          <p:cNvPr id="30" name="直接箭头连接符 29"/>
          <p:cNvCxnSpPr>
            <a:stCxn id="29" idx="0"/>
          </p:cNvCxnSpPr>
          <p:nvPr/>
        </p:nvCxnSpPr>
        <p:spPr>
          <a:xfrm flipH="1" flipV="1">
            <a:off x="6410325" y="2484755"/>
            <a:ext cx="454025" cy="8026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矩形 32"/>
          <p:cNvSpPr/>
          <p:nvPr/>
        </p:nvSpPr>
        <p:spPr>
          <a:xfrm>
            <a:off x="3549016" y="939939"/>
            <a:ext cx="17551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SARibbonTabBar</a:t>
            </a:r>
          </a:p>
        </p:txBody>
      </p:sp>
      <p:cxnSp>
        <p:nvCxnSpPr>
          <p:cNvPr id="34" name="直接箭头连接符 33"/>
          <p:cNvCxnSpPr>
            <a:stCxn id="33" idx="2"/>
          </p:cNvCxnSpPr>
          <p:nvPr/>
        </p:nvCxnSpPr>
        <p:spPr>
          <a:xfrm flipH="1">
            <a:off x="3813175" y="1308100"/>
            <a:ext cx="613410" cy="3638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7309486" y="945019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5113655" y="1518920"/>
            <a:ext cx="416179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/>
              <a:t>window title</a:t>
            </a:r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7587615" y="1313180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8578851" y="939939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9875520" y="1308100"/>
            <a:ext cx="176530" cy="4387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944246" y="945019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</a:p>
        </p:txBody>
      </p:sp>
      <p:sp>
        <p:nvSpPr>
          <p:cNvPr id="42" name="矩形 41"/>
          <p:cNvSpPr/>
          <p:nvPr/>
        </p:nvSpPr>
        <p:spPr>
          <a:xfrm>
            <a:off x="1268095" y="1815465"/>
            <a:ext cx="3780155" cy="11410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矩形 42"/>
          <p:cNvSpPr/>
          <p:nvPr/>
        </p:nvSpPr>
        <p:spPr>
          <a:xfrm>
            <a:off x="1268730" y="1815465"/>
            <a:ext cx="3779520" cy="976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4892040" y="2816225"/>
            <a:ext cx="132080" cy="11112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132334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/>
          <p:cNvSpPr/>
          <p:nvPr/>
        </p:nvSpPr>
        <p:spPr>
          <a:xfrm>
            <a:off x="2088515" y="249428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/>
          <p:cNvSpPr/>
          <p:nvPr/>
        </p:nvSpPr>
        <p:spPr>
          <a:xfrm>
            <a:off x="2088515" y="185737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矩形 47"/>
          <p:cNvSpPr/>
          <p:nvPr/>
        </p:nvSpPr>
        <p:spPr>
          <a:xfrm>
            <a:off x="2088515" y="2176145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3093085" y="234061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>
            <a:off x="3093085" y="1967230"/>
            <a:ext cx="894715" cy="2552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文本框 50"/>
          <p:cNvSpPr txBox="1"/>
          <p:nvPr/>
        </p:nvSpPr>
        <p:spPr>
          <a:xfrm>
            <a:off x="1266190" y="2792730"/>
            <a:ext cx="3606800" cy="15875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en-US" altLang="zh-CN" sz="1200" dirty="0" err="1" smtClean="0"/>
              <a:t>Pannel</a:t>
            </a:r>
            <a:r>
              <a:rPr lang="en-US" altLang="zh-CN" sz="1200" dirty="0" smtClean="0"/>
              <a:t> Title</a:t>
            </a:r>
          </a:p>
        </p:txBody>
      </p:sp>
      <p:sp>
        <p:nvSpPr>
          <p:cNvPr id="52" name="矩形 51"/>
          <p:cNvSpPr/>
          <p:nvPr/>
        </p:nvSpPr>
        <p:spPr>
          <a:xfrm>
            <a:off x="4090670" y="1857375"/>
            <a:ext cx="671195" cy="892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1" name="直接箭头连接符 40"/>
          <p:cNvCxnSpPr>
            <a:stCxn id="40" idx="2"/>
            <a:endCxn id="3" idx="2"/>
          </p:cNvCxnSpPr>
          <p:nvPr/>
        </p:nvCxnSpPr>
        <p:spPr>
          <a:xfrm flipH="1">
            <a:off x="1416685" y="1313180"/>
            <a:ext cx="471805" cy="450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3304541" y="3287534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</a:p>
        </p:txBody>
      </p:sp>
      <p:cxnSp>
        <p:nvCxnSpPr>
          <p:cNvPr id="54" name="直接箭头连接符 53"/>
          <p:cNvCxnSpPr>
            <a:stCxn id="53" idx="0"/>
          </p:cNvCxnSpPr>
          <p:nvPr/>
        </p:nvCxnSpPr>
        <p:spPr>
          <a:xfrm flipV="1">
            <a:off x="3719195" y="2952750"/>
            <a:ext cx="100330" cy="334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::</a:t>
            </a:r>
            <a:r>
              <a:rPr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WpsLiteStyle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Ribbon</a:t>
            </a:r>
            <a:r>
              <a:rPr lang="zh-CN" altLang="en-US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模式示例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049020" y="2129155"/>
            <a:ext cx="10530840" cy="14935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437640" y="2599056"/>
            <a:ext cx="10530205" cy="1248410"/>
          </a:xfrm>
          <a:prstGeom prst="rect">
            <a:avLst/>
          </a:prstGeom>
          <a:solidFill>
            <a:schemeClr val="bg1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717992" y="2880995"/>
            <a:ext cx="412115" cy="205740"/>
          </a:xfrm>
          <a:prstGeom prst="rect">
            <a:avLst/>
          </a:prstGeom>
          <a:solidFill>
            <a:srgbClr val="C00000"/>
          </a:solidFill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2461260" y="2950220"/>
            <a:ext cx="646429" cy="255816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err="1" smtClean="0"/>
              <a:t>Tab1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8964295" y="1712138"/>
            <a:ext cx="1477010" cy="2482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/>
            </a:solidFill>
          </a:ln>
          <a:scene3d>
            <a:camera prst="isometricOffAxis1Righ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5" name="组合 4"/>
          <p:cNvGrpSpPr/>
          <p:nvPr/>
        </p:nvGrpSpPr>
        <p:grpSpPr>
          <a:xfrm>
            <a:off x="10520045" y="1488122"/>
            <a:ext cx="842645" cy="328295"/>
            <a:chOff x="10888980" y="1430655"/>
            <a:chExt cx="842645" cy="328295"/>
          </a:xfrm>
        </p:grpSpPr>
        <p:sp>
          <p:nvSpPr>
            <p:cNvPr id="13" name="矩形 12"/>
            <p:cNvSpPr/>
            <p:nvPr/>
          </p:nvSpPr>
          <p:spPr>
            <a:xfrm>
              <a:off x="11448415" y="1430655"/>
              <a:ext cx="283210" cy="24257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</a:p>
          </p:txBody>
        </p:sp>
        <p:sp>
          <p:nvSpPr>
            <p:cNvPr id="24" name="矩形 23"/>
            <p:cNvSpPr/>
            <p:nvPr/>
          </p:nvSpPr>
          <p:spPr>
            <a:xfrm>
              <a:off x="11172190" y="1468755"/>
              <a:ext cx="283210" cy="24257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□</a:t>
              </a:r>
            </a:p>
          </p:txBody>
        </p:sp>
        <p:sp>
          <p:nvSpPr>
            <p:cNvPr id="26" name="矩形 25"/>
            <p:cNvSpPr/>
            <p:nvPr/>
          </p:nvSpPr>
          <p:spPr>
            <a:xfrm>
              <a:off x="10888980" y="1516380"/>
              <a:ext cx="283210" cy="24257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/>
              </a:solidFill>
            </a:ln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sz="900">
                  <a:solidFill>
                    <a:schemeClr val="tx1"/>
                  </a:solidFill>
                </a:rPr>
                <a:t>_</a:t>
              </a:r>
            </a:p>
          </p:txBody>
        </p:sp>
      </p:grpSp>
      <p:sp>
        <p:nvSpPr>
          <p:cNvPr id="29" name="矩形 28"/>
          <p:cNvSpPr/>
          <p:nvPr/>
        </p:nvSpPr>
        <p:spPr>
          <a:xfrm>
            <a:off x="172719" y="3886281"/>
            <a:ext cx="10255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Category</a:t>
            </a:r>
          </a:p>
        </p:txBody>
      </p:sp>
      <p:cxnSp>
        <p:nvCxnSpPr>
          <p:cNvPr id="30" name="直接箭头连接符 29"/>
          <p:cNvCxnSpPr/>
          <p:nvPr/>
        </p:nvCxnSpPr>
        <p:spPr>
          <a:xfrm flipV="1">
            <a:off x="1119981" y="3889932"/>
            <a:ext cx="829152" cy="2026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矩形 34"/>
          <p:cNvSpPr/>
          <p:nvPr/>
        </p:nvSpPr>
        <p:spPr>
          <a:xfrm>
            <a:off x="6170929" y="1468120"/>
            <a:ext cx="89090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titleBar</a:t>
            </a:r>
          </a:p>
        </p:txBody>
      </p:sp>
      <p:sp>
        <p:nvSpPr>
          <p:cNvPr id="36" name="文本框 35"/>
          <p:cNvSpPr txBox="1"/>
          <p:nvPr/>
        </p:nvSpPr>
        <p:spPr>
          <a:xfrm>
            <a:off x="4952365" y="2128520"/>
            <a:ext cx="4161790" cy="245110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altLang="zh-CN" sz="1000"/>
              <a:t>window title</a:t>
            </a:r>
          </a:p>
        </p:txBody>
      </p:sp>
      <p:cxnSp>
        <p:nvCxnSpPr>
          <p:cNvPr id="37" name="直接箭头连接符 36"/>
          <p:cNvCxnSpPr>
            <a:stCxn id="35" idx="2"/>
          </p:cNvCxnSpPr>
          <p:nvPr/>
        </p:nvCxnSpPr>
        <p:spPr>
          <a:xfrm flipH="1">
            <a:off x="6449058" y="1836281"/>
            <a:ext cx="167640" cy="36258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矩形 37"/>
          <p:cNvSpPr/>
          <p:nvPr/>
        </p:nvSpPr>
        <p:spPr>
          <a:xfrm>
            <a:off x="7968612" y="1145858"/>
            <a:ext cx="2593340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SARibbonQuickAccessBar</a:t>
            </a:r>
          </a:p>
        </p:txBody>
      </p:sp>
      <p:cxnSp>
        <p:nvCxnSpPr>
          <p:cNvPr id="39" name="直接箭头连接符 38"/>
          <p:cNvCxnSpPr>
            <a:stCxn id="38" idx="2"/>
          </p:cNvCxnSpPr>
          <p:nvPr/>
        </p:nvCxnSpPr>
        <p:spPr>
          <a:xfrm>
            <a:off x="9265282" y="1514158"/>
            <a:ext cx="144149" cy="2546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/>
          <p:cNvSpPr/>
          <p:nvPr/>
        </p:nvSpPr>
        <p:spPr>
          <a:xfrm>
            <a:off x="962342" y="2222025"/>
            <a:ext cx="188785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applicationButton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2272665" y="3238580"/>
            <a:ext cx="3782060" cy="1267301"/>
            <a:chOff x="2085340" y="3247232"/>
            <a:chExt cx="3782060" cy="1267301"/>
          </a:xfrm>
        </p:grpSpPr>
        <p:sp>
          <p:nvSpPr>
            <p:cNvPr id="42" name="矩形 41"/>
            <p:cNvSpPr/>
            <p:nvPr/>
          </p:nvSpPr>
          <p:spPr>
            <a:xfrm>
              <a:off x="2087245" y="3373438"/>
              <a:ext cx="3780155" cy="114109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矩形 42"/>
            <p:cNvSpPr/>
            <p:nvPr/>
          </p:nvSpPr>
          <p:spPr>
            <a:xfrm>
              <a:off x="2087880" y="3373438"/>
              <a:ext cx="3779520" cy="976630"/>
            </a:xfrm>
            <a:prstGeom prst="rect">
              <a:avLst/>
            </a:prstGeom>
            <a:solidFill>
              <a:schemeClr val="bg1"/>
            </a:solidFill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矩形 43"/>
            <p:cNvSpPr/>
            <p:nvPr/>
          </p:nvSpPr>
          <p:spPr>
            <a:xfrm>
              <a:off x="5523230" y="4106546"/>
              <a:ext cx="132080" cy="111125"/>
            </a:xfrm>
            <a:prstGeom prst="rect">
              <a:avLst/>
            </a:prstGeom>
            <a:solidFill>
              <a:schemeClr val="accent2"/>
            </a:solidFill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矩形 44"/>
            <p:cNvSpPr/>
            <p:nvPr/>
          </p:nvSpPr>
          <p:spPr>
            <a:xfrm>
              <a:off x="2357437" y="3615373"/>
              <a:ext cx="671195" cy="892175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矩形 45"/>
            <p:cNvSpPr/>
            <p:nvPr/>
          </p:nvSpPr>
          <p:spPr>
            <a:xfrm>
              <a:off x="3043236" y="4128136"/>
              <a:ext cx="894715" cy="255270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矩形 46"/>
            <p:cNvSpPr/>
            <p:nvPr/>
          </p:nvSpPr>
          <p:spPr>
            <a:xfrm>
              <a:off x="3030537" y="3525203"/>
              <a:ext cx="894715" cy="255270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矩形 47"/>
            <p:cNvSpPr/>
            <p:nvPr/>
          </p:nvSpPr>
          <p:spPr>
            <a:xfrm>
              <a:off x="3043237" y="3823813"/>
              <a:ext cx="894715" cy="255270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矩形 48"/>
            <p:cNvSpPr/>
            <p:nvPr/>
          </p:nvSpPr>
          <p:spPr>
            <a:xfrm>
              <a:off x="3912235" y="3898583"/>
              <a:ext cx="894715" cy="255270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矩形 49"/>
            <p:cNvSpPr/>
            <p:nvPr/>
          </p:nvSpPr>
          <p:spPr>
            <a:xfrm>
              <a:off x="3912235" y="3525203"/>
              <a:ext cx="894715" cy="255270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文本框 50"/>
            <p:cNvSpPr txBox="1"/>
            <p:nvPr/>
          </p:nvSpPr>
          <p:spPr>
            <a:xfrm>
              <a:off x="2085340" y="4350703"/>
              <a:ext cx="3606800" cy="158750"/>
            </a:xfrm>
            <a:prstGeom prst="rect">
              <a:avLst/>
            </a:prstGeom>
            <a:noFill/>
            <a:ln>
              <a:solidFill>
                <a:schemeClr val="bg1">
                  <a:lumMod val="50000"/>
                </a:schemeClr>
              </a:solidFill>
              <a:prstDash val="dash"/>
            </a:ln>
            <a:scene3d>
              <a:camera prst="isometricOffAxis1Right"/>
              <a:lightRig rig="threePt" dir="t"/>
            </a:scene3d>
          </p:spPr>
          <p:txBody>
            <a:bodyPr wrap="square" lIns="0" tIns="0" rIns="0" bIns="0" rtlCol="0">
              <a:noAutofit/>
            </a:bodyPr>
            <a:lstStyle/>
            <a:p>
              <a:pPr algn="ctr"/>
              <a:r>
                <a:rPr lang="en-US" altLang="zh-CN" sz="1200" dirty="0" err="1" smtClean="0"/>
                <a:t>Pannel</a:t>
              </a:r>
              <a:r>
                <a:rPr lang="en-US" altLang="zh-CN" sz="1200" dirty="0" smtClean="0"/>
                <a:t> Title</a:t>
              </a:r>
            </a:p>
          </p:txBody>
        </p:sp>
        <p:sp>
          <p:nvSpPr>
            <p:cNvPr id="52" name="矩形 51"/>
            <p:cNvSpPr/>
            <p:nvPr/>
          </p:nvSpPr>
          <p:spPr>
            <a:xfrm>
              <a:off x="4861560" y="3247232"/>
              <a:ext cx="671195" cy="892175"/>
            </a:xfrm>
            <a:prstGeom prst="rect">
              <a:avLst/>
            </a:prstGeom>
            <a:scene3d>
              <a:camera prst="isometricOffAxis1Right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41" name="直接箭头连接符 40"/>
          <p:cNvCxnSpPr/>
          <p:nvPr/>
        </p:nvCxnSpPr>
        <p:spPr>
          <a:xfrm flipH="1">
            <a:off x="1906270" y="2523877"/>
            <a:ext cx="149860" cy="3456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矩形 52"/>
          <p:cNvSpPr/>
          <p:nvPr/>
        </p:nvSpPr>
        <p:spPr>
          <a:xfrm>
            <a:off x="424179" y="4410554"/>
            <a:ext cx="82867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b="1" dirty="0" err="1" smtClean="0">
                <a:solidFill>
                  <a:schemeClr val="accent1">
                    <a:lumMod val="75000"/>
                  </a:schemeClr>
                </a:solidFill>
                <a:effectLst/>
              </a:rPr>
              <a:t>Pannel</a:t>
            </a:r>
          </a:p>
        </p:txBody>
      </p:sp>
      <p:cxnSp>
        <p:nvCxnSpPr>
          <p:cNvPr id="54" name="直接箭头连接符 53"/>
          <p:cNvCxnSpPr/>
          <p:nvPr/>
        </p:nvCxnSpPr>
        <p:spPr>
          <a:xfrm flipV="1">
            <a:off x="1221739" y="4198630"/>
            <a:ext cx="1200468" cy="4261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文本框 54"/>
          <p:cNvSpPr txBox="1"/>
          <p:nvPr/>
        </p:nvSpPr>
        <p:spPr>
          <a:xfrm>
            <a:off x="4053840" y="137795"/>
            <a:ext cx="5345430" cy="3683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SARibbonBar层级关系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6" name="矩形 55"/>
          <p:cNvSpPr/>
          <p:nvPr/>
        </p:nvSpPr>
        <p:spPr>
          <a:xfrm>
            <a:off x="0" y="3274854"/>
            <a:ext cx="1435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chemeClr val="accent1">
                    <a:lumMod val="75000"/>
                  </a:schemeClr>
                </a:solidFill>
              </a:rPr>
              <a:t>SARibbonBar</a:t>
            </a:r>
            <a:endParaRPr lang="en-US" altLang="zh-CN" b="1" dirty="0" err="1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>
            <a:off x="1352550" y="3459520"/>
            <a:ext cx="25717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318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180</Words>
  <Application>Microsoft Office PowerPoint</Application>
  <PresentationFormat>宽屏</PresentationFormat>
  <Paragraphs>85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陈宗衍</dc:creator>
  <cp:lastModifiedBy>陈宗衍</cp:lastModifiedBy>
  <cp:revision>16</cp:revision>
  <dcterms:created xsi:type="dcterms:W3CDTF">2021-01-16T12:41:00Z</dcterms:created>
  <dcterms:modified xsi:type="dcterms:W3CDTF">2022-03-06T06:44:40Z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